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87" r:id="rId2"/>
    <p:sldId id="288" r:id="rId3"/>
    <p:sldId id="308" r:id="rId4"/>
    <p:sldId id="323" r:id="rId5"/>
    <p:sldId id="309" r:id="rId6"/>
    <p:sldId id="320" r:id="rId7"/>
    <p:sldId id="321" r:id="rId8"/>
    <p:sldId id="289" r:id="rId9"/>
    <p:sldId id="290" r:id="rId10"/>
    <p:sldId id="291" r:id="rId11"/>
    <p:sldId id="292" r:id="rId12"/>
    <p:sldId id="293" r:id="rId13"/>
    <p:sldId id="295" r:id="rId14"/>
    <p:sldId id="296" r:id="rId15"/>
    <p:sldId id="297" r:id="rId16"/>
    <p:sldId id="322" r:id="rId17"/>
    <p:sldId id="306" r:id="rId18"/>
    <p:sldId id="307" r:id="rId19"/>
    <p:sldId id="299" r:id="rId20"/>
    <p:sldId id="300" r:id="rId21"/>
    <p:sldId id="301" r:id="rId22"/>
    <p:sldId id="302" r:id="rId23"/>
    <p:sldId id="303" r:id="rId24"/>
    <p:sldId id="304" r:id="rId25"/>
    <p:sldId id="28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16"/>
  </p:normalViewPr>
  <p:slideViewPr>
    <p:cSldViewPr snapToGrid="0" snapToObjects="1">
      <p:cViewPr varScale="1">
        <p:scale>
          <a:sx n="119" d="100"/>
          <a:sy n="119" d="100"/>
        </p:scale>
        <p:origin x="58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11929-F920-4DFA-BF65-18DB78FED1E1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4D66F-9D59-45B6-80D6-BFF00A66A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4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4D66F-9D59-45B6-80D6-BFF00A66A9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7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4D66F-9D59-45B6-80D6-BFF00A66A9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2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8BD7-0517-04D8-9874-A54C2A616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5400" dirty="0"/>
              <a:t>Santander customer classification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C28D15-F65B-8BC7-6704-68F32433A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0"/>
    </mc:Choice>
    <mc:Fallback xmlns="">
      <p:transition spd="slow" advTm="5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B9E1EDBB-25BC-9490-87FD-C342036C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66345" y="643467"/>
            <a:ext cx="9207061" cy="48732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F173C8-0FDB-85E1-9AE0-024B96C2E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8"/>
    </mc:Choice>
    <mc:Fallback xmlns="">
      <p:transition spd="slow" advTm="4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FB1B73F-A563-B7DA-15AC-4E5158476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7365" y="663421"/>
            <a:ext cx="9680028" cy="5031743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457CD0-2CD1-F682-EDBA-53438EBFE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1"/>
    </mc:Choice>
    <mc:Fallback xmlns="">
      <p:transition spd="slow" advTm="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1098-3491-B293-93EC-C622CAB7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DDE15E-5B5C-0509-4EC5-46DED648B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1579" y="471105"/>
            <a:ext cx="9603274" cy="5069502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79139A8-CFF2-38F4-04D5-E7AB32F39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4"/>
    </mc:Choice>
    <mc:Fallback xmlns="">
      <p:transition spd="slow" advTm="3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C7F937-717A-4986-A1D3-1A7658FCA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72045" y="643467"/>
            <a:ext cx="10047909" cy="4873234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A17ACB0-F88D-27C3-C0C6-214C137042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4"/>
    </mc:Choice>
    <mc:Fallback xmlns="">
      <p:transition spd="slow" advTm="1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36DB090-47BB-9A2F-5969-9C0562179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242" y="643467"/>
            <a:ext cx="9764110" cy="48732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FB5E91-5075-3727-60AD-4F4FFE075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4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5"/>
    </mc:Choice>
    <mc:Fallback xmlns="">
      <p:transition spd="slow" advTm="4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71ABEC3A-CCAE-A056-9AF2-56990F90A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709" y="643467"/>
            <a:ext cx="9701049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0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B62A0D8-97E0-111A-12C0-EE504E9D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6" y="643467"/>
            <a:ext cx="10005847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3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08564AF-7492-EE93-7A96-97D04903D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246" y="614363"/>
            <a:ext cx="6056092" cy="4914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39087B-96DB-9205-9EBF-3116BDE5A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08" y="1943100"/>
            <a:ext cx="5496838" cy="23574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CACE42-96B0-5EE7-BC6D-984BC9F00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4"/>
    </mc:Choice>
    <mc:Fallback xmlns="">
      <p:transition spd="slow" advTm="7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7F307CC-DFF4-71B3-A92F-7E1E51ADA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164" y="657225"/>
            <a:ext cx="6485993" cy="4743449"/>
          </a:xfrm>
          <a:prstGeom prst="rect">
            <a:avLst/>
          </a:prstGeom>
        </p:spPr>
      </p:pic>
      <p:pic>
        <p:nvPicPr>
          <p:cNvPr id="3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AF0152-1546-E03C-0047-651C3A5B5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21" y="2043114"/>
            <a:ext cx="5237543" cy="22431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76AAA9-4767-67B4-0DED-2341EAD69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"/>
    </mc:Choice>
    <mc:Fallback xmlns="">
      <p:transition spd="slow" advTm="3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8A3A52-FB92-8ADC-457E-5FF9A12DD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502979"/>
            <a:ext cx="10905066" cy="300595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BDF335-DA8D-A31B-1F58-9E7596304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0"/>
    </mc:Choice>
    <mc:Fallback xmlns="">
      <p:transition spd="slow" advTm="7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99FD905-C741-FEEA-85D5-D5130148A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0"/>
          <a:stretch/>
        </p:blipFill>
        <p:spPr>
          <a:xfrm>
            <a:off x="643467" y="1424851"/>
            <a:ext cx="10905066" cy="33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C26FF57-F1A9-D5D9-5D72-7399A794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8179" y="643467"/>
            <a:ext cx="10068911" cy="487323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81E131-F4C5-853D-051D-E7D4FA69B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1"/>
    </mc:Choice>
    <mc:Fallback xmlns="">
      <p:transition spd="slow" advTm="7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4765BD-704C-71EC-2C22-7E135C93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3585" y="643467"/>
            <a:ext cx="10026869" cy="48732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C5CA50-F740-E2A0-ABC5-CB7E29750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7"/>
    </mc:Choice>
    <mc:Fallback xmlns="">
      <p:transition spd="slow" advTm="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0CDCE17-DB3D-E1F5-AE64-2826534C3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467" y="1076278"/>
            <a:ext cx="10905066" cy="40076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C89116-12FE-B931-F736-766AB18C2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2"/>
    </mc:Choice>
    <mc:Fallback xmlns="">
      <p:transition spd="slow" advTm="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A604DA-164F-E210-8CE6-B275B0C05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5850" y="643467"/>
            <a:ext cx="10001250" cy="48732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EA8C76-45B2-D750-5D16-158F7DF4F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5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9"/>
    </mc:Choice>
    <mc:Fallback xmlns="">
      <p:transition spd="slow" advTm="8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CF9E57-1BAE-DF30-2566-085AFDBA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10" y="643467"/>
            <a:ext cx="1076958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80BA-A9B5-5681-CA53-112AC1E5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440625"/>
            <a:ext cx="9603275" cy="10492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Accuracy score 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F59DBC-1B8B-7D0F-46EB-9AD2A47729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4" y="2016125"/>
          <a:ext cx="9603275" cy="196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426">
                  <a:extLst>
                    <a:ext uri="{9D8B030D-6E8A-4147-A177-3AD203B41FA5}">
                      <a16:colId xmlns:a16="http://schemas.microsoft.com/office/drawing/2014/main" val="2406296399"/>
                    </a:ext>
                  </a:extLst>
                </a:gridCol>
                <a:gridCol w="1887332">
                  <a:extLst>
                    <a:ext uri="{9D8B030D-6E8A-4147-A177-3AD203B41FA5}">
                      <a16:colId xmlns:a16="http://schemas.microsoft.com/office/drawing/2014/main" val="1768212747"/>
                    </a:ext>
                  </a:extLst>
                </a:gridCol>
                <a:gridCol w="1771352">
                  <a:extLst>
                    <a:ext uri="{9D8B030D-6E8A-4147-A177-3AD203B41FA5}">
                      <a16:colId xmlns:a16="http://schemas.microsoft.com/office/drawing/2014/main" val="3815758519"/>
                    </a:ext>
                  </a:extLst>
                </a:gridCol>
                <a:gridCol w="1771352">
                  <a:extLst>
                    <a:ext uri="{9D8B030D-6E8A-4147-A177-3AD203B41FA5}">
                      <a16:colId xmlns:a16="http://schemas.microsoft.com/office/drawing/2014/main" val="3675154061"/>
                    </a:ext>
                  </a:extLst>
                </a:gridCol>
                <a:gridCol w="1613194">
                  <a:extLst>
                    <a:ext uri="{9D8B030D-6E8A-4147-A177-3AD203B41FA5}">
                      <a16:colId xmlns:a16="http://schemas.microsoft.com/office/drawing/2014/main" val="2111139402"/>
                    </a:ext>
                  </a:extLst>
                </a:gridCol>
                <a:gridCol w="1843619">
                  <a:extLst>
                    <a:ext uri="{9D8B030D-6E8A-4147-A177-3AD203B41FA5}">
                      <a16:colId xmlns:a16="http://schemas.microsoft.com/office/drawing/2014/main" val="1657276981"/>
                    </a:ext>
                  </a:extLst>
                </a:gridCol>
              </a:tblGrid>
              <a:tr h="934336">
                <a:tc>
                  <a:txBody>
                    <a:bodyPr/>
                    <a:lstStyle/>
                    <a:p>
                      <a:r>
                        <a:rPr lang="en-US" dirty="0" err="1"/>
                        <a:t>S.No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Accuracy for k=25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Kaggle score for k=25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Accuracy for k=50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Kaggle score for k=50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61189"/>
                  </a:ext>
                </a:extLst>
              </a:tr>
              <a:tr h="654035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006091"/>
                  </a:ext>
                </a:extLst>
              </a:tr>
              <a:tr h="378925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028161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3D5AF34-92BA-E8A3-9A2B-BE4BDCA81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6"/>
    </mc:Choice>
    <mc:Fallback xmlns="">
      <p:transition spd="slow" advTm="1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27249-941D-F8DA-3029-319432E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F2B8A886-3E07-5A2B-192F-77B7A7788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C99350-C240-FD1B-AF71-C82DF8266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8"/>
    </mc:Choice>
    <mc:Fallback xmlns="">
      <p:transition spd="slow" advTm="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94AA48A-A0FB-A5C3-8DD8-E70751EC0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10198" y="643467"/>
            <a:ext cx="9371604" cy="4873234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5E8AFB0-BEAA-D2AC-504F-2B45E4441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5"/>
    </mc:Choice>
    <mc:Fallback xmlns="">
      <p:transition spd="slow" advTm="6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02DFE94-627D-DCCE-54F8-B2347ACA3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194" y="643467"/>
            <a:ext cx="9151611" cy="48732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7E9013-0C51-4124-FA49-EBA35C6A7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1"/>
    </mc:Choice>
    <mc:Fallback xmlns="">
      <p:transition spd="slow" advTm="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4742A7-130E-AFCE-6379-74F938B3F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826" y="643467"/>
            <a:ext cx="9282348" cy="487323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F72F07E-3FAC-A3CA-DBA0-21326F27A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9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1"/>
    </mc:Choice>
    <mc:Fallback xmlns="">
      <p:transition spd="slow" advTm="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E88ECB-785D-48D3-1EC9-EC930637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03" y="643467"/>
            <a:ext cx="9462593" cy="4873234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16AC966-C8B9-74D2-68C5-3955F1553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0"/>
    </mc:Choice>
    <mc:Fallback xmlns="">
      <p:transition spd="slow" advTm="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4B2E99-A55A-15FF-21B9-EF5326CBC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076278"/>
            <a:ext cx="10905066" cy="400761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1B098D-AE62-296D-1D17-BBCA31596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9"/>
    </mc:Choice>
    <mc:Fallback xmlns="">
      <p:transition spd="slow" advTm="15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8694CB5-E780-B282-76D3-6745A8552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6952" y="643467"/>
            <a:ext cx="10289627" cy="487323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F40A6F-9C26-BC1B-AF54-97144EF61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2"/>
    </mc:Choice>
    <mc:Fallback xmlns="">
      <p:transition spd="slow" advTm="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1760374-3D60-0834-0873-D8781E26C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08386" y="643467"/>
            <a:ext cx="9112469" cy="487323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533678-5058-00DB-9831-8E6495DEF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6"/>
    </mc:Choice>
    <mc:Fallback xmlns="">
      <p:transition spd="slow" advTm="1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1342</TotalTime>
  <Words>52</Words>
  <Application>Microsoft Office PowerPoint</Application>
  <PresentationFormat>Widescreen</PresentationFormat>
  <Paragraphs>23</Paragraphs>
  <Slides>26</Slides>
  <Notes>2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Gill Sans MT</vt:lpstr>
      <vt:lpstr>Gallery</vt:lpstr>
      <vt:lpstr>Santander customer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score comparison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Vaishnavi Devi Gujjari (Student)</dc:creator>
  <cp:lastModifiedBy>Nitish Potedar (Student)</cp:lastModifiedBy>
  <cp:revision>107</cp:revision>
  <dcterms:created xsi:type="dcterms:W3CDTF">2022-09-19T05:42:41Z</dcterms:created>
  <dcterms:modified xsi:type="dcterms:W3CDTF">2023-02-12T02:19:58Z</dcterms:modified>
</cp:coreProperties>
</file>